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0" r:id="rId4"/>
    <p:sldId id="269" r:id="rId5"/>
    <p:sldId id="270" r:id="rId6"/>
    <p:sldId id="271" r:id="rId7"/>
    <p:sldId id="272" r:id="rId8"/>
  </p:sldIdLst>
  <p:sldSz cx="12192000" cy="6858000"/>
  <p:notesSz cx="10021888" cy="6888163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G마켓 산스 Bold" panose="02000000000000000000" pitchFamily="50" charset="-127"/>
      <p:regular r:id="rId15"/>
    </p:embeddedFont>
    <p:embeddedFont>
      <p:font typeface="ONE 모바일고딕 Bold" panose="00000800000000000000" pitchFamily="2" charset="-127"/>
      <p:bold r:id="rId16"/>
    </p:embeddedFont>
    <p:embeddedFont>
      <p:font typeface="ONE 모바일고딕 Title" panose="00000500000000000000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7FDD-EA5C-439C-AEB9-9C99AF38B702}" v="2" dt="2023-11-20T16:48:36.796"/>
    <p1510:client id="{4DA249D6-F921-4EF1-86B2-033332437D0B}" v="19" dt="2023-11-20T15:55:05.298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3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4DA249D6-F921-4EF1-86B2-033332437D0B}"/>
    <pc:docChg chg="undo custSel addSld delSld modSld">
      <pc:chgData name="Dongju kim" userId="a637c5ad9c8e7177" providerId="LiveId" clId="{4DA249D6-F921-4EF1-86B2-033332437D0B}" dt="2023-11-20T15:55:31.373" v="211" actId="6549"/>
      <pc:docMkLst>
        <pc:docMk/>
      </pc:docMkLst>
      <pc:sldChg chg="modSp mod">
        <pc:chgData name="Dongju kim" userId="a637c5ad9c8e7177" providerId="LiveId" clId="{4DA249D6-F921-4EF1-86B2-033332437D0B}" dt="2023-11-20T15:48:59.042" v="1"/>
        <pc:sldMkLst>
          <pc:docMk/>
          <pc:sldMk cId="3779494914" sldId="257"/>
        </pc:sldMkLst>
        <pc:spChg chg="mod">
          <ac:chgData name="Dongju kim" userId="a637c5ad9c8e7177" providerId="LiveId" clId="{4DA249D6-F921-4EF1-86B2-033332437D0B}" dt="2023-11-20T15:48:55.43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8:59.042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4DA249D6-F921-4EF1-86B2-033332437D0B}" dt="2023-11-20T15:49:10.779" v="2"/>
        <pc:sldMkLst>
          <pc:docMk/>
          <pc:sldMk cId="2795672102" sldId="26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4DA249D6-F921-4EF1-86B2-033332437D0B}" dt="2023-11-20T15:49:51.893" v="8" actId="6549"/>
        <pc:sldMkLst>
          <pc:docMk/>
          <pc:sldMk cId="3681267843" sldId="266"/>
        </pc:sldMkLst>
        <pc:spChg chg="mod">
          <ac:chgData name="Dongju kim" userId="a637c5ad9c8e7177" providerId="LiveId" clId="{4DA249D6-F921-4EF1-86B2-033332437D0B}" dt="2023-11-20T15:49:21.530" v="4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10.779" v="2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32.589" v="5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49:51.893" v="8" actId="6549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3:40.296" v="174" actId="20577"/>
        <pc:sldMkLst>
          <pc:docMk/>
          <pc:sldMk cId="64012927" sldId="267"/>
        </pc:sldMkLst>
        <pc:spChg chg="mod">
          <ac:chgData name="Dongju kim" userId="a637c5ad9c8e7177" providerId="LiveId" clId="{4DA249D6-F921-4EF1-86B2-033332437D0B}" dt="2023-11-20T15:53:40.296" v="174" actId="20577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0:47.338" v="96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0:24.806" v="13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0:57.880" v="99" actId="14100"/>
          <ac:spMkLst>
            <pc:docMk/>
            <pc:sldMk cId="64012927" sldId="267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868499894" sldId="267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868499894" sldId="267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3608302838" sldId="268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3608302838" sldId="26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3:42.072" v="175" actId="20577"/>
        <pc:sldMkLst>
          <pc:docMk/>
          <pc:sldMk cId="3970653717" sldId="268"/>
        </pc:sldMkLst>
        <pc:spChg chg="mod">
          <ac:chgData name="Dongju kim" userId="a637c5ad9c8e7177" providerId="LiveId" clId="{4DA249D6-F921-4EF1-86B2-033332437D0B}" dt="2023-11-20T15:53:42.072" v="175" actId="20577"/>
          <ac:spMkLst>
            <pc:docMk/>
            <pc:sldMk cId="3970653717" sldId="268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2:10.153" v="153" actId="20577"/>
          <ac:spMkLst>
            <pc:docMk/>
            <pc:sldMk cId="3970653717" sldId="268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1:51.965" v="103" actId="14100"/>
          <ac:spMkLst>
            <pc:docMk/>
            <pc:sldMk cId="3970653717" sldId="268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2:26.725" v="161" actId="20577"/>
          <ac:spMkLst>
            <pc:docMk/>
            <pc:sldMk cId="3970653717" sldId="268"/>
            <ac:spMk id="6" creationId="{3FE3B37A-CFB4-4E10-8EFE-75579155B4C9}"/>
          </ac:spMkLst>
        </pc:spChg>
      </pc:sldChg>
      <pc:sldChg chg="addSp delSp modSp add mod">
        <pc:chgData name="Dongju kim" userId="a637c5ad9c8e7177" providerId="LiveId" clId="{4DA249D6-F921-4EF1-86B2-033332437D0B}" dt="2023-11-20T15:53:50.190" v="178" actId="22"/>
        <pc:sldMkLst>
          <pc:docMk/>
          <pc:sldMk cId="467959841" sldId="269"/>
        </pc:sldMkLst>
        <pc:spChg chg="mod">
          <ac:chgData name="Dongju kim" userId="a637c5ad9c8e7177" providerId="LiveId" clId="{4DA249D6-F921-4EF1-86B2-033332437D0B}" dt="2023-11-20T15:53:43.736" v="176" actId="20577"/>
          <ac:spMkLst>
            <pc:docMk/>
            <pc:sldMk cId="467959841" sldId="269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3:11.640" v="167"/>
          <ac:spMkLst>
            <pc:docMk/>
            <pc:sldMk cId="467959841" sldId="269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3:02.381" v="166" actId="6549"/>
          <ac:spMkLst>
            <pc:docMk/>
            <pc:sldMk cId="467959841" sldId="269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3:29.142" v="173" actId="6549"/>
          <ac:spMkLst>
            <pc:docMk/>
            <pc:sldMk cId="467959841" sldId="269"/>
            <ac:spMk id="6" creationId="{3FE3B37A-CFB4-4E10-8EFE-75579155B4C9}"/>
          </ac:spMkLst>
        </pc:spChg>
        <pc:spChg chg="add del">
          <ac:chgData name="Dongju kim" userId="a637c5ad9c8e7177" providerId="LiveId" clId="{4DA249D6-F921-4EF1-86B2-033332437D0B}" dt="2023-11-20T15:53:50.190" v="178" actId="22"/>
          <ac:spMkLst>
            <pc:docMk/>
            <pc:sldMk cId="467959841" sldId="269"/>
            <ac:spMk id="8" creationId="{C81C57F9-75CA-7284-7088-BA515F0A982E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738799663" sldId="269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738799663" sldId="269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39543690" sldId="27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39543690" sldId="270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4:34.997" v="192" actId="14100"/>
        <pc:sldMkLst>
          <pc:docMk/>
          <pc:sldMk cId="3858125196" sldId="270"/>
        </pc:sldMkLst>
        <pc:spChg chg="mod">
          <ac:chgData name="Dongju kim" userId="a637c5ad9c8e7177" providerId="LiveId" clId="{4DA249D6-F921-4EF1-86B2-033332437D0B}" dt="2023-11-20T15:54:04.140" v="182" actId="14100"/>
          <ac:spMkLst>
            <pc:docMk/>
            <pc:sldMk cId="3858125196" sldId="270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4:18.259" v="185"/>
          <ac:spMkLst>
            <pc:docMk/>
            <pc:sldMk cId="3858125196" sldId="270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11.629" v="184" actId="20577"/>
          <ac:spMkLst>
            <pc:docMk/>
            <pc:sldMk cId="3858125196" sldId="270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4:34.997" v="192" actId="14100"/>
          <ac:spMkLst>
            <pc:docMk/>
            <pc:sldMk cId="3858125196" sldId="270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5:02.965" v="202" actId="6549"/>
        <pc:sldMkLst>
          <pc:docMk/>
          <pc:sldMk cId="229435778" sldId="271"/>
        </pc:sldMkLst>
        <pc:spChg chg="mod">
          <ac:chgData name="Dongju kim" userId="a637c5ad9c8e7177" providerId="LiveId" clId="{4DA249D6-F921-4EF1-86B2-033332437D0B}" dt="2023-11-20T15:54:53.284" v="196"/>
          <ac:spMkLst>
            <pc:docMk/>
            <pc:sldMk cId="229435778" sldId="271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46.769" v="195" actId="14100"/>
          <ac:spMkLst>
            <pc:docMk/>
            <pc:sldMk cId="229435778" sldId="271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02.965" v="202" actId="6549"/>
          <ac:spMkLst>
            <pc:docMk/>
            <pc:sldMk cId="229435778" sldId="271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4074785337" sldId="271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4074785337" sldId="271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1237202636" sldId="272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1237202636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5:31.373" v="211" actId="6549"/>
        <pc:sldMkLst>
          <pc:docMk/>
          <pc:sldMk cId="1736078763" sldId="272"/>
        </pc:sldMkLst>
        <pc:spChg chg="mod">
          <ac:chgData name="Dongju kim" userId="a637c5ad9c8e7177" providerId="LiveId" clId="{4DA249D6-F921-4EF1-86B2-033332437D0B}" dt="2023-11-20T15:55:20.138" v="206"/>
          <ac:spMkLst>
            <pc:docMk/>
            <pc:sldMk cId="1736078763" sldId="272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5:14.893" v="205" actId="20577"/>
          <ac:spMkLst>
            <pc:docMk/>
            <pc:sldMk cId="1736078763" sldId="272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31.373" v="211" actId="6549"/>
          <ac:spMkLst>
            <pc:docMk/>
            <pc:sldMk cId="1736078763" sldId="272"/>
            <ac:spMk id="6" creationId="{3FE3B37A-CFB4-4E10-8EFE-75579155B4C9}"/>
          </ac:spMkLst>
        </pc:s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150D7FDD-EA5C-439C-AEB9-9C99AF38B702}"/>
    <pc:docChg chg="undo custSel addSld delSld modSld">
      <pc:chgData name="Dongju kim" userId="a637c5ad9c8e7177" providerId="LiveId" clId="{150D7FDD-EA5C-439C-AEB9-9C99AF38B702}" dt="2023-11-20T16:50:08.479" v="123" actId="14100"/>
      <pc:docMkLst>
        <pc:docMk/>
      </pc:docMkLst>
      <pc:sldChg chg="modSp mod">
        <pc:chgData name="Dongju kim" userId="a637c5ad9c8e7177" providerId="LiveId" clId="{150D7FDD-EA5C-439C-AEB9-9C99AF38B702}" dt="2023-11-20T16:47:29.082" v="2" actId="14100"/>
        <pc:sldMkLst>
          <pc:docMk/>
          <pc:sldMk cId="3779494914" sldId="257"/>
        </pc:sldMkLst>
        <pc:spChg chg="mod">
          <ac:chgData name="Dongju kim" userId="a637c5ad9c8e7177" providerId="LiveId" clId="{150D7FDD-EA5C-439C-AEB9-9C99AF38B702}" dt="2023-11-20T16:47:29.082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1.54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6.62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50D7FDD-EA5C-439C-AEB9-9C99AF38B702}" dt="2023-11-20T16:47:35.162" v="3"/>
        <pc:sldMkLst>
          <pc:docMk/>
          <pc:sldMk cId="2795672102" sldId="260"/>
        </pc:sldMkLst>
        <pc:spChg chg="mod">
          <ac:chgData name="Dongju kim" userId="a637c5ad9c8e7177" providerId="LiveId" clId="{150D7FDD-EA5C-439C-AEB9-9C99AF38B702}" dt="2023-11-20T16:47:35.162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50D7FDD-EA5C-439C-AEB9-9C99AF38B702}" dt="2023-11-20T16:48:18.852" v="19" actId="20577"/>
        <pc:sldMkLst>
          <pc:docMk/>
          <pc:sldMk cId="3681267843" sldId="266"/>
        </pc:sldMkLst>
        <pc:spChg chg="mod">
          <ac:chgData name="Dongju kim" userId="a637c5ad9c8e7177" providerId="LiveId" clId="{150D7FDD-EA5C-439C-AEB9-9C99AF38B702}" dt="2023-11-20T16:47:47.713" v="6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39.312" v="4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18.852" v="19" actId="20577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7:57.157" v="7"/>
          <ac:spMkLst>
            <pc:docMk/>
            <pc:sldMk cId="3681267843" sldId="266"/>
            <ac:spMk id="5" creationId="{37EB967D-0487-02BA-F96D-5327239CCA39}"/>
          </ac:spMkLst>
        </pc:spChg>
        <pc:spChg chg="del">
          <ac:chgData name="Dongju kim" userId="a637c5ad9c8e7177" providerId="LiveId" clId="{150D7FDD-EA5C-439C-AEB9-9C99AF38B702}" dt="2023-11-20T16:48:07.603" v="9" actId="478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del mod">
        <pc:chgData name="Dongju kim" userId="a637c5ad9c8e7177" providerId="LiveId" clId="{150D7FDD-EA5C-439C-AEB9-9C99AF38B702}" dt="2023-11-20T16:50:08.479" v="123" actId="14100"/>
        <pc:sldMkLst>
          <pc:docMk/>
          <pc:sldMk cId="64012927" sldId="267"/>
        </pc:sldMkLst>
        <pc:spChg chg="mod">
          <ac:chgData name="Dongju kim" userId="a637c5ad9c8e7177" providerId="LiveId" clId="{150D7FDD-EA5C-439C-AEB9-9C99AF38B702}" dt="2023-11-20T16:50:08.479" v="123" actId="14100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45.311" v="24"/>
          <ac:spMkLst>
            <pc:docMk/>
            <pc:sldMk cId="64012927" sldId="267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50:01.421" v="121" actId="20577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9:46.962" v="56" actId="20577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150D7FDD-EA5C-439C-AEB9-9C99AF38B702}" dt="2023-11-20T16:49:17.970" v="34" actId="6549"/>
          <ac:spMkLst>
            <pc:docMk/>
            <pc:sldMk cId="64012927" sldId="267"/>
            <ac:spMk id="6" creationId="{3FE3B37A-CFB4-4E10-8EFE-75579155B4C9}"/>
          </ac:spMkLst>
        </pc:spChg>
      </pc:sldChg>
      <pc:sldChg chg="add del">
        <pc:chgData name="Dongju kim" userId="a637c5ad9c8e7177" providerId="LiveId" clId="{150D7FDD-EA5C-439C-AEB9-9C99AF38B702}" dt="2023-11-20T16:48:36.788" v="22"/>
        <pc:sldMkLst>
          <pc:docMk/>
          <pc:sldMk cId="530761434" sldId="267"/>
        </pc:sldMkLst>
      </pc:sldChg>
      <pc:sldChg chg="add del">
        <pc:chgData name="Dongju kim" userId="a637c5ad9c8e7177" providerId="LiveId" clId="{150D7FDD-EA5C-439C-AEB9-9C99AF38B702}" dt="2023-11-20T16:49:03.232" v="25" actId="47"/>
        <pc:sldMkLst>
          <pc:docMk/>
          <pc:sldMk cId="3970653717" sldId="268"/>
        </pc:sldMkLst>
      </pc:sldChg>
      <pc:sldChg chg="add del">
        <pc:chgData name="Dongju kim" userId="a637c5ad9c8e7177" providerId="LiveId" clId="{150D7FDD-EA5C-439C-AEB9-9C99AF38B702}" dt="2023-11-20T16:49:05.360" v="26" actId="47"/>
        <pc:sldMkLst>
          <pc:docMk/>
          <pc:sldMk cId="467959841" sldId="269"/>
        </pc:sldMkLst>
      </pc:sldChg>
      <pc:sldChg chg="add del">
        <pc:chgData name="Dongju kim" userId="a637c5ad9c8e7177" providerId="LiveId" clId="{150D7FDD-EA5C-439C-AEB9-9C99AF38B702}" dt="2023-11-20T16:49:05.991" v="27" actId="47"/>
        <pc:sldMkLst>
          <pc:docMk/>
          <pc:sldMk cId="3858125196" sldId="270"/>
        </pc:sldMkLst>
      </pc:sldChg>
      <pc:sldChg chg="add del">
        <pc:chgData name="Dongju kim" userId="a637c5ad9c8e7177" providerId="LiveId" clId="{150D7FDD-EA5C-439C-AEB9-9C99AF38B702}" dt="2023-11-20T16:49:06.774" v="28" actId="47"/>
        <pc:sldMkLst>
          <pc:docMk/>
          <pc:sldMk cId="229435778" sldId="271"/>
        </pc:sldMkLst>
      </pc:sldChg>
      <pc:sldChg chg="add del">
        <pc:chgData name="Dongju kim" userId="a637c5ad9c8e7177" providerId="LiveId" clId="{150D7FDD-EA5C-439C-AEB9-9C99AF38B702}" dt="2023-11-20T16:49:07.406" v="29" actId="47"/>
        <pc:sldMkLst>
          <pc:docMk/>
          <pc:sldMk cId="1736078763" sldId="272"/>
        </pc:sldMkLst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2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6339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523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068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194952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글 수정 삭제하기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문서 삭제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문서 수정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글 수정 삭제하기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글 수정 삭제하기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4096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문서 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delete()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메서드를 사용하여 특정 문서를 삭제한다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 err="1">
                <a:solidFill>
                  <a:srgbClr val="5A8480"/>
                </a:solidFill>
              </a:rPr>
              <a:t>deleteDoc</a:t>
            </a:r>
            <a:r>
              <a:rPr lang="en-US" altLang="ko-KR" sz="2000" dirty="0">
                <a:solidFill>
                  <a:srgbClr val="5A8480"/>
                </a:solidFill>
              </a:rPr>
              <a:t>()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1"/>
            <a:ext cx="7890933" cy="1241075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doc,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(doc(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"cities"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"DC"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478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글 수정 삭제하기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4096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문서 삭제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문서를 업데이트할 때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FieldValue.delete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 특정 필드 삭제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② </a:t>
            </a:r>
            <a:r>
              <a:rPr lang="en-US" altLang="ko-KR" sz="2000" dirty="0" err="1">
                <a:solidFill>
                  <a:srgbClr val="5A8480"/>
                </a:solidFill>
              </a:rPr>
              <a:t>FieldValue.delete</a:t>
            </a:r>
            <a:r>
              <a:rPr lang="en-US" altLang="ko-KR" sz="2000" dirty="0">
                <a:solidFill>
                  <a:srgbClr val="5A8480"/>
                </a:solidFill>
              </a:rPr>
              <a:t>()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1"/>
            <a:ext cx="7890933" cy="203734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doc,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deleteField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cityRef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doc(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'cities'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'BJ'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Remove the 'capital' field from the document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cityRef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capital: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deleteField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1984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글 수정 삭제하기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4096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문서 수정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문서를 업데이트할 때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updateDoc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 특정 </a:t>
            </a:r>
            <a:r>
              <a:rPr lang="ko-KR" altLang="en-US" dirty="0">
                <a:solidFill>
                  <a:srgbClr val="000000"/>
                </a:solidFill>
              </a:rPr>
              <a:t>문서의 특정 필드를 수정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 err="1">
                <a:solidFill>
                  <a:srgbClr val="5A8480"/>
                </a:solidFill>
              </a:rPr>
              <a:t>updateDoc</a:t>
            </a:r>
            <a:r>
              <a:rPr lang="en-US" altLang="ko-KR" sz="2000" dirty="0">
                <a:solidFill>
                  <a:srgbClr val="5A8480"/>
                </a:solidFill>
              </a:rPr>
              <a:t>()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1"/>
            <a:ext cx="7890933" cy="203734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doc,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ko-KR" sz="1400" b="0" dirty="0">
                <a:effectLst/>
              </a:rPr>
            </a:b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washingtonRef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doc(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"cities"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"DC"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Set the "capital" field of the city 'DC'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washingtonRef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capital: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910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글 수정 삭제하기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240965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</a:t>
            </a:r>
            <a:r>
              <a:rPr lang="ko-KR" altLang="en-US" sz="2400" dirty="0">
                <a:latin typeface="+mj-ea"/>
                <a:ea typeface="+mj-ea"/>
              </a:rPr>
              <a:t>문서 수정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문서를 업데이트할 때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updateDoc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로 특정 </a:t>
            </a:r>
            <a:r>
              <a:rPr lang="ko-KR" altLang="en-US" dirty="0">
                <a:solidFill>
                  <a:srgbClr val="000000"/>
                </a:solidFill>
              </a:rPr>
              <a:t>문서의 특정 필드를 수정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배열 요소 업데이트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1"/>
            <a:ext cx="7890933" cy="2358190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doc,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arrayUnion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arrayRemove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br>
              <a:rPr lang="en-US" altLang="ko-KR" sz="1400" b="0" dirty="0">
                <a:effectLst/>
              </a:rPr>
            </a:b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washingtonRef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doc(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"cities"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"DC"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washingtonRef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regions: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arrayUnion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greater_virginia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updateDoc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washingtonRef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regions: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arrayRemove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east_coast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7998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1715</TotalTime>
  <Words>711</Words>
  <Application>Microsoft Office PowerPoint</Application>
  <PresentationFormat>와이드스크린</PresentationFormat>
  <Paragraphs>93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Arial</vt:lpstr>
      <vt:lpstr>G마켓 산스 Bold</vt:lpstr>
      <vt:lpstr>ONE 모바일고딕 Bold</vt:lpstr>
      <vt:lpstr>ONE 모바일고딕 Title</vt:lpstr>
      <vt:lpstr>Consolas</vt:lpstr>
      <vt:lpstr>맑은 고딕</vt:lpstr>
      <vt:lpstr>Office 테마</vt:lpstr>
      <vt:lpstr>React와 Firebase로  시작하는 웹 프로그래밍</vt:lpstr>
      <vt:lpstr>PowerPoint 프레젠테이션</vt:lpstr>
      <vt:lpstr>글 수정 삭제하기</vt:lpstr>
      <vt:lpstr>글 수정 삭제하기</vt:lpstr>
      <vt:lpstr>글 수정 삭제하기</vt:lpstr>
      <vt:lpstr>글 수정 삭제하기</vt:lpstr>
      <vt:lpstr>글 수정 삭제하기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74</cp:revision>
  <cp:lastPrinted>2021-11-30T05:26:28Z</cp:lastPrinted>
  <dcterms:created xsi:type="dcterms:W3CDTF">2021-11-30T00:54:57Z</dcterms:created>
  <dcterms:modified xsi:type="dcterms:W3CDTF">2023-11-21T03:36:45Z</dcterms:modified>
</cp:coreProperties>
</file>